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media1.mp3" ContentType="audio/unknown"/>
  <Override PartName="/ppt/media/image2.jpeg" ContentType="image/jpeg"/>
  <Override PartName="/ppt/media/media1.m4a" ContentType="audio/unknown"/>
  <Override PartName="/ppt/media/media2.m4a" ContentType="audio/unknown"/>
  <Override PartName="/ppt/media/media3.m4a" ContentType="audio/unknown"/>
  <Override PartName="/ppt/media/media4.m4a" ContentType="audio/unknown"/>
  <Override PartName="/ppt/media/media5.m4a" ContentType="audio/unknown"/>
  <Override PartName="/ppt/media/media6.m4a" ContentType="audio/unknown"/>
  <Override PartName="/ppt/media/media7.m4a" ContentType="audio/unknown"/>
  <Override PartName="/ppt/media/media2.mp3" ContentType="audio/unknown"/>
  <Override PartName="/ppt/media/image3.jpeg" ContentType="image/jpeg"/>
  <Override PartName="/ppt/media/media3.mp3" ContentType="audio/unknown"/>
  <Override PartName="/ppt/media/media8.m4a" ContentType="audio/unknown"/>
  <Override PartName="/ppt/media/media9.m4a" ContentType="audio/unknown"/>
  <Override PartName="/ppt/media/image4.jpeg" ContentType="image/jpeg"/>
  <Override PartName="/ppt/media/media4.mp3" ContentType="audio/unknown"/>
  <Override PartName="/ppt/media/media5.mp3" ContentType="audio/unknown"/>
  <Override PartName="/ppt/media/image5.jpeg" ContentType="image/jpeg"/>
  <Override PartName="/ppt/media/media6.mp3" ContentType="audio/unknown"/>
  <Override PartName="/ppt/media/media10.m4a" ContentType="audio/unknown"/>
  <Override PartName="/ppt/media/media7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Diwan Thuluth Regular"/>
        <a:ea typeface="Diwan Thuluth Regular"/>
        <a:cs typeface="Diwan Thuluth Regular"/>
        <a:sym typeface="Diwan Thuluth Regular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" name="プレゼンテーションのタイトル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3" name="本文レベル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5pPr>
          </a:lstStyle>
          <a:p>
            <a:pPr/>
            <a:r>
              <a:t>ステートメント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本文レベル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ファクト情報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ファクト情報</a:t>
            </a:r>
          </a:p>
        </p:txBody>
      </p:sp>
      <p:sp>
        <p:nvSpPr>
          <p:cNvPr id="10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属性</a:t>
            </a:r>
          </a:p>
        </p:txBody>
      </p:sp>
      <p:sp>
        <p:nvSpPr>
          <p:cNvPr id="116" name="本文レベル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/>
            </a:lvl1pPr>
            <a:lvl2pPr marL="638923" indent="-12700">
              <a:spcBef>
                <a:spcPts val="0"/>
              </a:spcBef>
              <a:buSzTx/>
              <a:buNone/>
              <a:defRPr spc="-170" sz="8500"/>
            </a:lvl2pPr>
            <a:lvl3pPr marL="638923" indent="444500">
              <a:spcBef>
                <a:spcPts val="0"/>
              </a:spcBef>
              <a:buSzTx/>
              <a:buNone/>
              <a:defRPr spc="-170" sz="8500"/>
            </a:lvl3pPr>
            <a:lvl4pPr marL="638923" indent="901700">
              <a:spcBef>
                <a:spcPts val="0"/>
              </a:spcBef>
              <a:buSzTx/>
              <a:buNone/>
              <a:defRPr spc="-170" sz="8500"/>
            </a:lvl4pPr>
            <a:lvl5pPr marL="638923" indent="1358900">
              <a:spcBef>
                <a:spcPts val="0"/>
              </a:spcBef>
              <a:buSzTx/>
              <a:buNone/>
              <a:defRPr spc="-170" sz="8500"/>
            </a:lvl5pPr>
          </a:lstStyle>
          <a:p>
            <a:pPr/>
            <a:r>
              <a:t>“重要な引用”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炒飯、ゆで卵、箸が添えられたボウル1杯のサラダ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サーモンケーキ、サラダ、フムスが入ったボウル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パセリバター、煎りヘーゼルナッツ、削ったパルメザンチーズがかかったパッパルデッレパスタ1皿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炒飯、ゆで卵、箸が添えられたボウル1杯のサラダ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アボカドとライム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プレゼンテーションのタイトル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23" name="作者と日付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24" name="本文レベル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サーモンケーキ、サラダ、フムスが入ったボウル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スライドのタイトル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スライドのタイトル</a:t>
            </a:r>
          </a:p>
        </p:txBody>
      </p:sp>
      <p:sp>
        <p:nvSpPr>
          <p:cNvPr id="34" name="本文レベル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スライドのサブタイトル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43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44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61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パセリバター、煎りヘーゼルナッツ、削ったパルメザンチーズがかかったパッパルデッレパスタ1皿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6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232" sz="11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72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8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8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議題のタイトル</a:t>
            </a:r>
          </a:p>
        </p:txBody>
      </p:sp>
      <p:sp>
        <p:nvSpPr>
          <p:cNvPr id="89" name="議題のサブタイトル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議題のサブタイトル</a:t>
            </a:r>
          </a:p>
        </p:txBody>
      </p:sp>
      <p:sp>
        <p:nvSpPr>
          <p:cNvPr id="90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議題のトピック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スライドのタイトル</a:t>
            </a:r>
          </a:p>
        </p:txBody>
      </p:sp>
      <p:sp>
        <p:nvSpPr>
          <p:cNvPr id="3" name="本文レベル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78411" y="13125399"/>
            <a:ext cx="41468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audio" Target="../media/media1.mp3"/><Relationship Id="rId5" Type="http://schemas.microsoft.com/office/2007/relationships/media" Target="../media/media1.mp3"/><Relationship Id="rId6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3" Type="http://schemas.openxmlformats.org/officeDocument/2006/relationships/audio" Target="../media/media3.mp3"/><Relationship Id="rId4" Type="http://schemas.microsoft.com/office/2007/relationships/media" Target="../media/media3.mp3"/><Relationship Id="rId5" Type="http://schemas.openxmlformats.org/officeDocument/2006/relationships/image" Target="../media/image1.png"/><Relationship Id="rId6" Type="http://schemas.openxmlformats.org/officeDocument/2006/relationships/image" Target="../media/image9.png"/><Relationship Id="rId7" Type="http://schemas.openxmlformats.org/officeDocument/2006/relationships/audio" Target="../media/media8.m4a"/><Relationship Id="rId8" Type="http://schemas.microsoft.com/office/2007/relationships/media" Target="../media/media8.m4a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3" Type="http://schemas.openxmlformats.org/officeDocument/2006/relationships/image" Target="../media/image10.png"/><Relationship Id="rId4" Type="http://schemas.openxmlformats.org/officeDocument/2006/relationships/audio" Target="../media/media3.mp3"/><Relationship Id="rId5" Type="http://schemas.microsoft.com/office/2007/relationships/media" Target="../media/media3.mp3"/><Relationship Id="rId6" Type="http://schemas.openxmlformats.org/officeDocument/2006/relationships/image" Target="../media/image1.png"/><Relationship Id="rId7" Type="http://schemas.openxmlformats.org/officeDocument/2006/relationships/audio" Target="../media/media9.m4a"/><Relationship Id="rId8" Type="http://schemas.microsoft.com/office/2007/relationships/media" Target="../media/media9.m4a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3" Type="http://schemas.openxmlformats.org/officeDocument/2006/relationships/audio" Target="../media/media4.mp3"/><Relationship Id="rId4" Type="http://schemas.microsoft.com/office/2007/relationships/media" Target="../media/media4.mp3"/><Relationship Id="rId5" Type="http://schemas.openxmlformats.org/officeDocument/2006/relationships/image" Target="../media/image1.png"/><Relationship Id="rId6" Type="http://schemas.openxmlformats.org/officeDocument/2006/relationships/image" Target="../media/image1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audio" Target="../media/media5.mp3"/><Relationship Id="rId4" Type="http://schemas.microsoft.com/office/2007/relationships/media" Target="../media/media5.mp3"/><Relationship Id="rId5" Type="http://schemas.openxmlformats.org/officeDocument/2006/relationships/image" Target="../media/image1.png"/><Relationship Id="rId6" Type="http://schemas.openxmlformats.org/officeDocument/2006/relationships/image" Target="../media/image1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audio" Target="../media/media6.mp3"/><Relationship Id="rId4" Type="http://schemas.microsoft.com/office/2007/relationships/media" Target="../media/media6.mp3"/><Relationship Id="rId5" Type="http://schemas.openxmlformats.org/officeDocument/2006/relationships/image" Target="../media/image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audio" Target="../media/media10.m4a"/><Relationship Id="rId4" Type="http://schemas.microsoft.com/office/2007/relationships/media" Target="../media/media10.m4a"/><Relationship Id="rId5" Type="http://schemas.openxmlformats.org/officeDocument/2006/relationships/image" Target="../media/image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audio" Target="../media/media7.mp3"/><Relationship Id="rId4" Type="http://schemas.microsoft.com/office/2007/relationships/media" Target="../media/media7.mp3"/><Relationship Id="rId5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1.png"/><Relationship Id="rId6" Type="http://schemas.openxmlformats.org/officeDocument/2006/relationships/audio" Target="../media/media1.m4a"/><Relationship Id="rId7" Type="http://schemas.microsoft.com/office/2007/relationships/media" Target="../media/media1.m4a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audio" Target="../media/media2.m4a"/><Relationship Id="rId4" Type="http://schemas.microsoft.com/office/2007/relationships/media" Target="../media/media2.m4a"/><Relationship Id="rId5" Type="http://schemas.openxmlformats.org/officeDocument/2006/relationships/image" Target="../media/image1.png"/><Relationship Id="rId6" Type="http://schemas.openxmlformats.org/officeDocument/2006/relationships/audio" Target="../media/media1.mp3"/><Relationship Id="rId7" Type="http://schemas.microsoft.com/office/2007/relationships/media" Target="../media/media1.mp3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image" Target="../media/image2.png"/><Relationship Id="rId4" Type="http://schemas.openxmlformats.org/officeDocument/2006/relationships/audio" Target="../media/media3.m4a"/><Relationship Id="rId5" Type="http://schemas.microsoft.com/office/2007/relationships/media" Target="../media/media3.m4a"/><Relationship Id="rId6" Type="http://schemas.openxmlformats.org/officeDocument/2006/relationships/image" Target="../media/image1.png"/><Relationship Id="rId7" Type="http://schemas.openxmlformats.org/officeDocument/2006/relationships/audio" Target="../media/media1.mp3"/><Relationship Id="rId8" Type="http://schemas.microsoft.com/office/2007/relationships/media" Target="../media/media1.mp3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image" Target="../media/image2.png"/><Relationship Id="rId4" Type="http://schemas.openxmlformats.org/officeDocument/2006/relationships/audio" Target="../media/media4.m4a"/><Relationship Id="rId5" Type="http://schemas.microsoft.com/office/2007/relationships/media" Target="../media/media4.m4a"/><Relationship Id="rId6" Type="http://schemas.openxmlformats.org/officeDocument/2006/relationships/image" Target="../media/image1.png"/><Relationship Id="rId7" Type="http://schemas.openxmlformats.org/officeDocument/2006/relationships/audio" Target="../media/media1.mp3"/><Relationship Id="rId8" Type="http://schemas.microsoft.com/office/2007/relationships/media" Target="../media/media1.mp3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image" Target="../media/image3.png"/><Relationship Id="rId4" Type="http://schemas.openxmlformats.org/officeDocument/2006/relationships/audio" Target="../media/media1.mp3"/><Relationship Id="rId5" Type="http://schemas.microsoft.com/office/2007/relationships/media" Target="../media/media1.mp3"/><Relationship Id="rId6" Type="http://schemas.openxmlformats.org/officeDocument/2006/relationships/image" Target="../media/image1.png"/><Relationship Id="rId7" Type="http://schemas.openxmlformats.org/officeDocument/2006/relationships/audio" Target="../media/media5.m4a"/><Relationship Id="rId8" Type="http://schemas.microsoft.com/office/2007/relationships/media" Target="../media/media5.m4a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image" Target="../media/image1.tif"/><Relationship Id="rId4" Type="http://schemas.openxmlformats.org/officeDocument/2006/relationships/audio" Target="../media/media1.mp3"/><Relationship Id="rId5" Type="http://schemas.microsoft.com/office/2007/relationships/media" Target="../media/media1.mp3"/><Relationship Id="rId6" Type="http://schemas.openxmlformats.org/officeDocument/2006/relationships/image" Target="../media/image1.png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9" Type="http://schemas.openxmlformats.org/officeDocument/2006/relationships/image" Target="../media/image6.png"/><Relationship Id="rId10" Type="http://schemas.openxmlformats.org/officeDocument/2006/relationships/audio" Target="../media/media6.m4a"/><Relationship Id="rId11" Type="http://schemas.microsoft.com/office/2007/relationships/media" Target="../media/media6.m4a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image" Target="../media/image7.png"/><Relationship Id="rId4" Type="http://schemas.openxmlformats.org/officeDocument/2006/relationships/image" Target="../media/image1.tif"/><Relationship Id="rId5" Type="http://schemas.openxmlformats.org/officeDocument/2006/relationships/audio" Target="../media/media1.mp3"/><Relationship Id="rId6" Type="http://schemas.microsoft.com/office/2007/relationships/media" Target="../media/media1.mp3"/><Relationship Id="rId7" Type="http://schemas.openxmlformats.org/officeDocument/2006/relationships/image" Target="../media/image1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5" Type="http://schemas.openxmlformats.org/officeDocument/2006/relationships/audio" Target="../media/media7.m4a"/><Relationship Id="rId6" Type="http://schemas.microsoft.com/office/2007/relationships/media" Target="../media/media7.m4a"/><Relationship Id="rId7" Type="http://schemas.openxmlformats.org/officeDocument/2006/relationships/image" Target="../media/image1.png"/><Relationship Id="rId8" Type="http://schemas.openxmlformats.org/officeDocument/2006/relationships/audio" Target="../media/media2.mp3"/><Relationship Id="rId9" Type="http://schemas.microsoft.com/office/2007/relationships/media" Target="../media/media2.mp3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22866587.jpg" descr="22866587.jpg"/>
          <p:cNvPicPr>
            <a:picLocks noChangeAspect="1"/>
          </p:cNvPicPr>
          <p:nvPr/>
        </p:nvPicPr>
        <p:blipFill>
          <a:blip r:embed="rId2">
            <a:extLst/>
          </a:blip>
          <a:srcRect l="818" t="34167" r="52194" b="27058"/>
          <a:stretch>
            <a:fillRect/>
          </a:stretch>
        </p:blipFill>
        <p:spPr>
          <a:xfrm>
            <a:off x="1600001" y="-140378"/>
            <a:ext cx="20676144" cy="14929307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テキスト"/>
          <p:cNvSpPr txBox="1"/>
          <p:nvPr/>
        </p:nvSpPr>
        <p:spPr>
          <a:xfrm>
            <a:off x="12128500" y="6629399"/>
            <a:ext cx="1270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53" name="テキスト"/>
          <p:cNvSpPr txBox="1"/>
          <p:nvPr/>
        </p:nvSpPr>
        <p:spPr>
          <a:xfrm>
            <a:off x="12255500" y="7222645"/>
            <a:ext cx="1270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54" name="テキスト"/>
          <p:cNvSpPr txBox="1"/>
          <p:nvPr/>
        </p:nvSpPr>
        <p:spPr>
          <a:xfrm>
            <a:off x="12382500" y="7349645"/>
            <a:ext cx="1270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1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55" name="円形"/>
          <p:cNvSpPr/>
          <p:nvPr/>
        </p:nvSpPr>
        <p:spPr>
          <a:xfrm>
            <a:off x="21135564" y="27940"/>
            <a:ext cx="3239431" cy="3238501"/>
          </a:xfrm>
          <a:prstGeom prst="ellipse">
            <a:avLst/>
          </a:prstGeom>
          <a:solidFill>
            <a:srgbClr val="D783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156" name="イメージ" descr="イメージ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flipH="1" rot="10800000">
            <a:off x="21657569" y="186011"/>
            <a:ext cx="2195423" cy="2922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魔王魂  8bit02.mp3" descr="魔王魂  8bit02.mp3"/>
          <p:cNvPicPr>
            <a:picLocks noChangeAspect="0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97820" y="11773134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59" fill="hold"/>
                                        <p:tgtEl>
                                          <p:spTgt spid="1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6782">
                <p:cTn id="7" fill="hold" display="0">
                  <p:stCondLst>
                    <p:cond delay="indefinite"/>
                  </p:stCondLst>
                </p:cTn>
                <p:tgtEl>
                  <p:spTgt spid="15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2739827_s.jpg" descr="2739827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38" y="-1348591"/>
            <a:ext cx="24600554" cy="16413182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角丸四角形"/>
          <p:cNvSpPr/>
          <p:nvPr/>
        </p:nvSpPr>
        <p:spPr>
          <a:xfrm>
            <a:off x="4377728" y="9035682"/>
            <a:ext cx="15628544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32" name="「ありがとう!…"/>
          <p:cNvSpPr txBox="1"/>
          <p:nvPr/>
        </p:nvSpPr>
        <p:spPr>
          <a:xfrm>
            <a:off x="4953000" y="9779000"/>
            <a:ext cx="97917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「ありがとう!</a:t>
            </a:r>
          </a:p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　なんだか げんき が でてきた!」</a:t>
            </a:r>
          </a:p>
        </p:txBody>
      </p:sp>
      <p:pic>
        <p:nvPicPr>
          <p:cNvPr id="233" name="魔王魂  街04.mp3" descr="魔王魂  街04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499835" y="11845332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4" name="22947259.png" descr="2294725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054078" y="-1900984"/>
            <a:ext cx="12515874" cy="125158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" name="オーディオ録音.m4a" descr="オーディオ録音.m4a"/>
          <p:cNvPicPr>
            <a:picLocks noChangeAspect="0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363152" y="9775514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7000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79" fill="hold"/>
                                        <p:tgtEl>
                                          <p:spTgt spid="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3879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04" fill="hold"/>
                                        <p:tgtEl>
                                          <p:spTgt spid="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009">
                <p:cTn id="10" fill="hold" display="0">
                  <p:stCondLst>
                    <p:cond delay="indefinite"/>
                  </p:stCondLst>
                </p:cTn>
                <p:tgtEl>
                  <p:spTgt spid="233"/>
                </p:tgtEl>
              </p:cMediaNode>
            </p:audio>
            <p:audio isNarration="0">
              <p:cMediaNode mute="0" showWhenStopped="0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23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2739827_s.jpg" descr="2739827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38" y="-1348591"/>
            <a:ext cx="24600554" cy="16413182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角丸四角形"/>
          <p:cNvSpPr/>
          <p:nvPr/>
        </p:nvSpPr>
        <p:spPr>
          <a:xfrm>
            <a:off x="4377728" y="9035682"/>
            <a:ext cx="15628544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39" name="「おれいに たからばこ の かぎ を プレゼント する…"/>
          <p:cNvSpPr txBox="1"/>
          <p:nvPr/>
        </p:nvSpPr>
        <p:spPr>
          <a:xfrm>
            <a:off x="4953000" y="9779000"/>
            <a:ext cx="1471803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「おれいに たからばこ の かぎ を プレゼント する</a:t>
            </a:r>
          </a:p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ぴょん」</a:t>
            </a:r>
          </a:p>
        </p:txBody>
      </p:sp>
      <p:pic>
        <p:nvPicPr>
          <p:cNvPr id="240" name="22949928.png" descr="2294992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06129" y="-1395313"/>
            <a:ext cx="12371742" cy="123717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魔王魂  街04.mp3" descr="魔王魂  街04.mp3"/>
          <p:cNvPicPr>
            <a:picLocks noChangeAspect="0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99835" y="11845332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オーディオ録音.m4a" descr="オーディオ録音.m4a"/>
          <p:cNvPicPr>
            <a:picLocks noChangeAspect="0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70217" y="9855813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0" advTm="8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879" fill="hold"/>
                                        <p:tgtEl>
                                          <p:spTgt spid="2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3879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268" fill="hold"/>
                                        <p:tgtEl>
                                          <p:spTgt spid="2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3009">
                <p:cTn id="10" fill="hold" display="0">
                  <p:stCondLst>
                    <p:cond delay="indefinite"/>
                  </p:stCondLst>
                </p:cTn>
                <p:tgtEl>
                  <p:spTgt spid="241"/>
                </p:tgtEl>
              </p:cMediaNode>
            </p:audio>
            <p:audio isNarration="0">
              <p:cMediaNode mute="0" showWhenStopped="0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24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1154246.jpg" descr="115424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59753" y="395712"/>
            <a:ext cx="20064494" cy="129245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宝箱を開ける.mp3" descr="宝箱を開ける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512205" y="1187574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円形"/>
          <p:cNvSpPr/>
          <p:nvPr/>
        </p:nvSpPr>
        <p:spPr>
          <a:xfrm>
            <a:off x="21135564" y="27940"/>
            <a:ext cx="3239431" cy="3238501"/>
          </a:xfrm>
          <a:prstGeom prst="ellipse">
            <a:avLst/>
          </a:prstGeom>
          <a:solidFill>
            <a:srgbClr val="D783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247" name="イメージ" descr="イメージ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 flipH="1" rot="10800000">
            <a:off x="21657569" y="186011"/>
            <a:ext cx="2195423" cy="2922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14:warp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" fill="hold"/>
                                        <p:tgtEl>
                                          <p:spTgt spid="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4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22866587.jpg" descr="22866587.jpg"/>
          <p:cNvPicPr>
            <a:picLocks noChangeAspect="1"/>
          </p:cNvPicPr>
          <p:nvPr/>
        </p:nvPicPr>
        <p:blipFill>
          <a:blip r:embed="rId2">
            <a:extLst/>
          </a:blip>
          <a:srcRect l="50869" t="0" r="208" b="55197"/>
          <a:stretch>
            <a:fillRect/>
          </a:stretch>
        </p:blipFill>
        <p:spPr>
          <a:xfrm>
            <a:off x="3744118" y="-101869"/>
            <a:ext cx="16895641" cy="1353881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門を開ける.mp3" descr="門を開ける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548476" y="1192831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円形"/>
          <p:cNvSpPr/>
          <p:nvPr/>
        </p:nvSpPr>
        <p:spPr>
          <a:xfrm>
            <a:off x="21135564" y="27940"/>
            <a:ext cx="3239431" cy="3238501"/>
          </a:xfrm>
          <a:prstGeom prst="ellipse">
            <a:avLst/>
          </a:prstGeom>
          <a:solidFill>
            <a:srgbClr val="D783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252" name="イメージ" descr="イメージ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 flipH="1" rot="10800000">
            <a:off x="21657569" y="186011"/>
            <a:ext cx="2195423" cy="2922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" fill="hold"/>
                                        <p:tgtEl>
                                          <p:spTgt spid="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5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四角形"/>
          <p:cNvSpPr/>
          <p:nvPr/>
        </p:nvSpPr>
        <p:spPr>
          <a:xfrm>
            <a:off x="-6436202" y="-8422191"/>
            <a:ext cx="25779578" cy="15937985"/>
          </a:xfrm>
          <a:prstGeom prst="rect">
            <a:avLst/>
          </a:prstGeom>
          <a:solidFill>
            <a:srgbClr val="05354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255" name="2524717.jpg" descr="25247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26057" y="-4564452"/>
            <a:ext cx="25236114" cy="18927086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" name="魔王魂  ジングル01.mp3" descr="魔王魂  ジングル01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510503" y="11862955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3000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7" fill="hold"/>
                                        <p:tgtEl>
                                          <p:spTgt spid="2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6873">
                <p:cTn id="7" fill="hold" display="0">
                  <p:stCondLst>
                    <p:cond delay="indefinite"/>
                  </p:stCondLst>
                </p:cTn>
                <p:tgtEl>
                  <p:spTgt spid="25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四角形"/>
          <p:cNvSpPr/>
          <p:nvPr/>
        </p:nvSpPr>
        <p:spPr>
          <a:xfrm>
            <a:off x="-172913" y="-151438"/>
            <a:ext cx="25779578" cy="15937985"/>
          </a:xfrm>
          <a:prstGeom prst="rect">
            <a:avLst/>
          </a:prstGeom>
          <a:solidFill>
            <a:srgbClr val="05354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259" name="2524717.jpg" descr="25247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26057" y="-4564452"/>
            <a:ext cx="25236114" cy="18927086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やったね！"/>
          <p:cNvSpPr txBox="1"/>
          <p:nvPr/>
        </p:nvSpPr>
        <p:spPr>
          <a:xfrm>
            <a:off x="98830" y="5591176"/>
            <a:ext cx="25236092" cy="2533648"/>
          </a:xfrm>
          <a:prstGeom prst="rect">
            <a:avLst/>
          </a:prstGeom>
          <a:solidFill>
            <a:schemeClr val="accent2">
              <a:hueOff val="-85258"/>
              <a:satOff val="14347"/>
              <a:lumOff val="223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9100">
                <a:solidFill>
                  <a:srgbClr val="000000"/>
                </a:solidFill>
              </a:defRPr>
            </a:lvl1pPr>
          </a:lstStyle>
          <a:p>
            <a:pPr/>
            <a:r>
              <a:t>やったね！</a:t>
            </a:r>
          </a:p>
        </p:txBody>
      </p:sp>
      <p:pic>
        <p:nvPicPr>
          <p:cNvPr id="261" name="オーディオ録音.m4a" descr="オーディオ録音.m4a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256088" y="11461784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4000" p14:dur="1000">
        <p14:warp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60" fill="hold"/>
                                        <p:tgtEl>
                                          <p:spTgt spid="2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6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四角形"/>
          <p:cNvSpPr/>
          <p:nvPr/>
        </p:nvSpPr>
        <p:spPr>
          <a:xfrm>
            <a:off x="-172913" y="-151438"/>
            <a:ext cx="25779578" cy="15937985"/>
          </a:xfrm>
          <a:prstGeom prst="rect">
            <a:avLst/>
          </a:prstGeom>
          <a:solidFill>
            <a:srgbClr val="05354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264" name="2524717.jpg" descr="25247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26057" y="-4564452"/>
            <a:ext cx="25236114" cy="1892708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魔王魂  ジングル05.mp3" descr="魔王魂  ジングル05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554789" y="11875589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やったね！"/>
          <p:cNvSpPr txBox="1"/>
          <p:nvPr/>
        </p:nvSpPr>
        <p:spPr>
          <a:xfrm>
            <a:off x="98830" y="5591176"/>
            <a:ext cx="25236092" cy="2533648"/>
          </a:xfrm>
          <a:prstGeom prst="rect">
            <a:avLst/>
          </a:prstGeom>
          <a:solidFill>
            <a:schemeClr val="accent2">
              <a:hueOff val="-85258"/>
              <a:satOff val="14347"/>
              <a:lumOff val="2237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9100">
                <a:solidFill>
                  <a:srgbClr val="000000"/>
                </a:solidFill>
              </a:defRPr>
            </a:lvl1pPr>
          </a:lstStyle>
          <a:p>
            <a:pPr/>
            <a:r>
              <a:t>やったね！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28" fill="hold"/>
                                        <p:tgtEl>
                                          <p:spTgt spid="2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7178">
                <p:cTn id="7" fill="hold" display="0">
                  <p:stCondLst>
                    <p:cond delay="indefinite"/>
                  </p:stCondLst>
                </p:cTn>
                <p:tgtEl>
                  <p:spTgt spid="26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24736271_s.jpg" descr="24736271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173" y="-1022276"/>
            <a:ext cx="24636346" cy="16437063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角丸四角形"/>
          <p:cNvSpPr/>
          <p:nvPr/>
        </p:nvSpPr>
        <p:spPr>
          <a:xfrm>
            <a:off x="4377728" y="9035682"/>
            <a:ext cx="15628544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161" name="ひみつのツアー へ レッツゴー!"/>
          <p:cNvSpPr txBox="1"/>
          <p:nvPr/>
        </p:nvSpPr>
        <p:spPr>
          <a:xfrm>
            <a:off x="4952999" y="9779000"/>
            <a:ext cx="8938896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ひみつのツアー へ レッツゴー!</a:t>
            </a:r>
          </a:p>
        </p:txBody>
      </p:sp>
      <p:pic>
        <p:nvPicPr>
          <p:cNvPr id="162" name="魔王魂  8bit02.mp3" descr="魔王魂  8bit02.mp3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497820" y="1172233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AE70FD3F-EEE7-4400-AF59-7CA55BA41BCA.m4a" descr="AE70FD3F-EEE7-4400-AF59-7CA55BA41BCA.m4a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1827828" y="9454320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5000" p14:dur="15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59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3059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581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2175">
                <p:cTn id="10" fill="hold" display="0">
                  <p:stCondLst>
                    <p:cond delay="indefinite"/>
                  </p:stCondLst>
                </p:cTn>
                <p:tgtEl>
                  <p:spTgt spid="162"/>
                </p:tgtEl>
              </p:cMediaNode>
            </p:audio>
            <p:audio isNarration="0">
              <p:cMediaNode mute="0" showWhenStopped="0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16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24736271_s.jpg" descr="24736271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173" y="-1022276"/>
            <a:ext cx="24636346" cy="16437063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角丸四角形"/>
          <p:cNvSpPr/>
          <p:nvPr/>
        </p:nvSpPr>
        <p:spPr>
          <a:xfrm>
            <a:off x="4377728" y="9035682"/>
            <a:ext cx="15628544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167" name="あれ…？…"/>
          <p:cNvSpPr txBox="1"/>
          <p:nvPr/>
        </p:nvSpPr>
        <p:spPr>
          <a:xfrm>
            <a:off x="4953000" y="9740900"/>
            <a:ext cx="10254615" cy="2641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あれ…？</a:t>
            </a:r>
          </a:p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ここはどこだ…？</a:t>
            </a:r>
          </a:p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どうやら まよって しまった ようだ</a:t>
            </a:r>
          </a:p>
        </p:txBody>
      </p:sp>
      <p:pic>
        <p:nvPicPr>
          <p:cNvPr id="168" name="オーディオ録音.m4a" descr="オーディオ録音.m4a"/>
          <p:cNvPicPr>
            <a:picLocks noChangeAspect="0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389918" y="982904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魔王魂  8bit02.mp3" descr="魔王魂  8bit02.mp3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2497820" y="11722334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0" advTm="9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1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191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3059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0" fill="hold" display="0">
                  <p:stCondLst>
                    <p:cond delay="indefinite"/>
                  </p:stCondLst>
                </p:cTn>
                <p:tgtEl>
                  <p:spTgt spid="168"/>
                </p:tgtEl>
              </p:cMediaNode>
            </p:audio>
            <p:audio isNarration="0">
              <p:cMediaNode mute="0" showWhenStopped="0" numSld="1" vol="2175">
                <p:cTn id="11" fill="hold" display="0">
                  <p:stCondLst>
                    <p:cond delay="indefinite"/>
                  </p:stCondLst>
                </p:cTn>
                <p:tgtEl>
                  <p:spTgt spid="16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24736271_s.jpg" descr="24736271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173" y="-1022276"/>
            <a:ext cx="24636346" cy="16437063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角丸四角形"/>
          <p:cNvSpPr/>
          <p:nvPr/>
        </p:nvSpPr>
        <p:spPr>
          <a:xfrm>
            <a:off x="4377728" y="9035682"/>
            <a:ext cx="15628544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173" name="うさぎ が あらわれた!"/>
          <p:cNvSpPr txBox="1"/>
          <p:nvPr/>
        </p:nvSpPr>
        <p:spPr>
          <a:xfrm>
            <a:off x="4949694" y="9774579"/>
            <a:ext cx="6449696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うさぎ が あらわれた!</a:t>
            </a:r>
          </a:p>
        </p:txBody>
      </p:sp>
      <p:pic>
        <p:nvPicPr>
          <p:cNvPr id="174" name="22948523.png" descr="2294852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50706" y="-2277964"/>
            <a:ext cx="13482588" cy="13482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オーディオ録音.m4a" descr="オーディオ録音.m4a"/>
          <p:cNvPicPr>
            <a:picLocks noChangeAspect="0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16684" y="9802280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魔王魂  8bit02.mp3" descr="魔王魂  8bit02.mp3"/>
          <p:cNvPicPr>
            <a:picLocks noChangeAspect="0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97820" y="11722334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0" advTm="4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" fill="hold"/>
                                        <p:tgtEl>
                                          <p:spTgt spid="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91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3059" fill="hold"/>
                                        <p:tgtEl>
                                          <p:spTgt spid="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0" fill="hold" display="0">
                  <p:stCondLst>
                    <p:cond delay="indefinite"/>
                  </p:stCondLst>
                </p:cTn>
                <p:tgtEl>
                  <p:spTgt spid="175"/>
                </p:tgtEl>
              </p:cMediaNode>
            </p:audio>
            <p:audio isNarration="0">
              <p:cMediaNode mute="0" showWhenStopped="0" numSld="1" vol="2175">
                <p:cTn id="11" fill="hold" display="0">
                  <p:stCondLst>
                    <p:cond delay="indefinite"/>
                  </p:stCondLst>
                </p:cTn>
                <p:tgtEl>
                  <p:spTgt spid="17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24736271_s.jpg" descr="24736271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173" y="-1022276"/>
            <a:ext cx="24636346" cy="16437063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角丸四角形"/>
          <p:cNvSpPr/>
          <p:nvPr/>
        </p:nvSpPr>
        <p:spPr>
          <a:xfrm>
            <a:off x="4377728" y="9035682"/>
            <a:ext cx="15628544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180" name="おや？…"/>
          <p:cNvSpPr txBox="1"/>
          <p:nvPr/>
        </p:nvSpPr>
        <p:spPr>
          <a:xfrm>
            <a:off x="4953000" y="9779000"/>
            <a:ext cx="9619615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おや？</a:t>
            </a:r>
          </a:p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なんだか ようす が おかしい…？</a:t>
            </a:r>
          </a:p>
        </p:txBody>
      </p:sp>
      <p:pic>
        <p:nvPicPr>
          <p:cNvPr id="181" name="22948523.png" descr="2294852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50706" y="-2277964"/>
            <a:ext cx="13482588" cy="13482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オーディオ録音.m4a" descr="オーディオ録音.m4a"/>
          <p:cNvPicPr>
            <a:picLocks noChangeAspect="0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389918" y="988257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魔王魂  8bit02.mp3" descr="魔王魂  8bit02.mp3"/>
          <p:cNvPicPr>
            <a:picLocks noChangeAspect="0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97820" y="11722334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0" advTm="6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6" fill="hold"/>
                                        <p:tgtEl>
                                          <p:spTgt spid="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76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3059" fill="hold"/>
                                        <p:tgtEl>
                                          <p:spTgt spid="1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0" fill="hold" display="0">
                  <p:stCondLst>
                    <p:cond delay="indefinite"/>
                  </p:stCondLst>
                </p:cTn>
                <p:tgtEl>
                  <p:spTgt spid="182"/>
                </p:tgtEl>
              </p:cMediaNode>
            </p:audio>
            <p:audio isNarration="0">
              <p:cMediaNode mute="0" showWhenStopped="0" numSld="1" vol="2175">
                <p:cTn id="11" fill="hold" display="0">
                  <p:stCondLst>
                    <p:cond delay="indefinite"/>
                  </p:stCondLst>
                </p:cTn>
                <p:tgtEl>
                  <p:spTgt spid="18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24736271_s.jpg" descr="24736271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173" y="-1022276"/>
            <a:ext cx="24636346" cy="16437063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角丸四角形"/>
          <p:cNvSpPr/>
          <p:nvPr/>
        </p:nvSpPr>
        <p:spPr>
          <a:xfrm>
            <a:off x="4377728" y="9035682"/>
            <a:ext cx="15628544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187" name="「たのしい まほう で たすけて ぴょん…」"/>
          <p:cNvSpPr txBox="1"/>
          <p:nvPr/>
        </p:nvSpPr>
        <p:spPr>
          <a:xfrm>
            <a:off x="4952999" y="9779000"/>
            <a:ext cx="1235837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「たのしい まほう で たすけて ぴょん…」</a:t>
            </a:r>
          </a:p>
        </p:txBody>
      </p:sp>
      <p:pic>
        <p:nvPicPr>
          <p:cNvPr id="188" name="22969085.png" descr="2296908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70380" y="-2725265"/>
            <a:ext cx="14468322" cy="14468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魔王魂  8bit02.mp3" descr="魔王魂  8bit02.mp3"/>
          <p:cNvPicPr>
            <a:picLocks noChangeAspect="0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97820" y="1172233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オーディオ録音.m4a" descr="オーディオ録音.m4a"/>
          <p:cNvPicPr>
            <a:picLocks noChangeAspect="0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96983" y="9936112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0" advTm="6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59" fill="hold"/>
                                        <p:tgtEl>
                                          <p:spTgt spid="1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3059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360" fill="hold"/>
                                        <p:tgtEl>
                                          <p:spTgt spid="1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2175">
                <p:cTn id="10" fill="hold" display="0">
                  <p:stCondLst>
                    <p:cond delay="indefinite"/>
                  </p:stCondLst>
                </p:cTn>
                <p:tgtEl>
                  <p:spTgt spid="189"/>
                </p:tgtEl>
              </p:cMediaNode>
            </p:audio>
            <p:audio isNarration="0">
              <p:cMediaNode mute="0" showWhenStopped="0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19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24736271_s.jpg" descr="24736271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173" y="-1022276"/>
            <a:ext cx="24636346" cy="16437063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円形"/>
          <p:cNvSpPr/>
          <p:nvPr/>
        </p:nvSpPr>
        <p:spPr>
          <a:xfrm>
            <a:off x="21135564" y="27940"/>
            <a:ext cx="3239431" cy="3238501"/>
          </a:xfrm>
          <a:prstGeom prst="ellipse">
            <a:avLst/>
          </a:prstGeom>
          <a:solidFill>
            <a:srgbClr val="D783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194" name="イメージ" descr="イメージ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flipH="1" rot="10800000">
            <a:off x="21657569" y="186011"/>
            <a:ext cx="2195423" cy="2922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魔王魂  8bit02.mp3" descr="魔王魂  8bit02.mp3"/>
          <p:cNvPicPr>
            <a:picLocks noChangeAspect="0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497820" y="1172233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角丸四角形"/>
          <p:cNvSpPr/>
          <p:nvPr/>
        </p:nvSpPr>
        <p:spPr>
          <a:xfrm>
            <a:off x="4404494" y="9035682"/>
            <a:ext cx="4930079" cy="4255725"/>
          </a:xfrm>
          <a:prstGeom prst="roundRect">
            <a:avLst>
              <a:gd name="adj" fmla="val 13488"/>
            </a:avLst>
          </a:prstGeom>
          <a:solidFill>
            <a:schemeClr val="accent1">
              <a:lumOff val="16847"/>
            </a:schemeClr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197" name="雲"/>
          <p:cNvSpPr/>
          <p:nvPr/>
        </p:nvSpPr>
        <p:spPr>
          <a:xfrm>
            <a:off x="3808319" y="-1246163"/>
            <a:ext cx="16767362" cy="10104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603" y="0"/>
                </a:moveTo>
                <a:cubicBezTo>
                  <a:pt x="7967" y="0"/>
                  <a:pt x="5720" y="2939"/>
                  <a:pt x="4858" y="7062"/>
                </a:cubicBezTo>
                <a:cubicBezTo>
                  <a:pt x="4628" y="6992"/>
                  <a:pt x="4391" y="6953"/>
                  <a:pt x="4150" y="6953"/>
                </a:cubicBezTo>
                <a:cubicBezTo>
                  <a:pt x="1857" y="6953"/>
                  <a:pt x="0" y="10233"/>
                  <a:pt x="0" y="14278"/>
                </a:cubicBezTo>
                <a:cubicBezTo>
                  <a:pt x="0" y="18323"/>
                  <a:pt x="1857" y="21600"/>
                  <a:pt x="4150" y="21600"/>
                </a:cubicBezTo>
                <a:cubicBezTo>
                  <a:pt x="4193" y="21600"/>
                  <a:pt x="4237" y="21597"/>
                  <a:pt x="4280" y="21594"/>
                </a:cubicBezTo>
                <a:lnTo>
                  <a:pt x="10532" y="21597"/>
                </a:lnTo>
                <a:cubicBezTo>
                  <a:pt x="10555" y="21598"/>
                  <a:pt x="10579" y="21600"/>
                  <a:pt x="10603" y="21600"/>
                </a:cubicBezTo>
                <a:cubicBezTo>
                  <a:pt x="10626" y="21600"/>
                  <a:pt x="10648" y="21598"/>
                  <a:pt x="10672" y="21597"/>
                </a:cubicBezTo>
                <a:lnTo>
                  <a:pt x="18141" y="21600"/>
                </a:lnTo>
                <a:cubicBezTo>
                  <a:pt x="20051" y="21600"/>
                  <a:pt x="21600" y="18868"/>
                  <a:pt x="21600" y="15496"/>
                </a:cubicBezTo>
                <a:cubicBezTo>
                  <a:pt x="21600" y="12124"/>
                  <a:pt x="20051" y="9389"/>
                  <a:pt x="18141" y="9389"/>
                </a:cubicBezTo>
                <a:cubicBezTo>
                  <a:pt x="17627" y="9389"/>
                  <a:pt x="17139" y="9589"/>
                  <a:pt x="16701" y="9943"/>
                </a:cubicBezTo>
                <a:cubicBezTo>
                  <a:pt x="16453" y="4379"/>
                  <a:pt x="13819" y="0"/>
                  <a:pt x="10603" y="0"/>
                </a:cubicBezTo>
                <a:close/>
              </a:path>
            </a:pathLst>
          </a:custGeom>
          <a:solidFill>
            <a:srgbClr val="EBEBEB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198" name="22949948.png" descr="22949948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805635" y="-68250"/>
            <a:ext cx="10127797" cy="10127797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角丸四角形"/>
          <p:cNvSpPr/>
          <p:nvPr/>
        </p:nvSpPr>
        <p:spPr>
          <a:xfrm>
            <a:off x="9729563" y="9035682"/>
            <a:ext cx="4924874" cy="4255725"/>
          </a:xfrm>
          <a:prstGeom prst="roundRect">
            <a:avLst>
              <a:gd name="adj" fmla="val 13488"/>
            </a:avLst>
          </a:prstGeom>
          <a:solidFill>
            <a:schemeClr val="accent4">
              <a:hueOff val="-476017"/>
              <a:lumOff val="-10042"/>
            </a:schemeClr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00" name="角丸四角形"/>
          <p:cNvSpPr/>
          <p:nvPr/>
        </p:nvSpPr>
        <p:spPr>
          <a:xfrm>
            <a:off x="15056922" y="9035682"/>
            <a:ext cx="4930079" cy="4255725"/>
          </a:xfrm>
          <a:prstGeom prst="roundRect">
            <a:avLst>
              <a:gd name="adj" fmla="val 13488"/>
            </a:avLst>
          </a:prstGeom>
          <a:solidFill>
            <a:schemeClr val="accent6">
              <a:lumOff val="16165"/>
            </a:schemeClr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01" name="えがお"/>
          <p:cNvSpPr txBox="1"/>
          <p:nvPr/>
        </p:nvSpPr>
        <p:spPr>
          <a:xfrm>
            <a:off x="5782742" y="10795244"/>
            <a:ext cx="201930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/>
            <a:r>
              <a:t>えがお</a:t>
            </a:r>
          </a:p>
        </p:txBody>
      </p:sp>
      <p:sp>
        <p:nvSpPr>
          <p:cNvPr id="202" name="にんじん"/>
          <p:cNvSpPr txBox="1"/>
          <p:nvPr/>
        </p:nvSpPr>
        <p:spPr>
          <a:xfrm>
            <a:off x="10864850" y="10795244"/>
            <a:ext cx="265430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/>
            <a:r>
              <a:t>にんじん</a:t>
            </a:r>
          </a:p>
        </p:txBody>
      </p:sp>
      <p:sp>
        <p:nvSpPr>
          <p:cNvPr id="203" name="ピカピカ"/>
          <p:cNvSpPr txBox="1"/>
          <p:nvPr/>
        </p:nvSpPr>
        <p:spPr>
          <a:xfrm>
            <a:off x="16194811" y="10795244"/>
            <a:ext cx="2654301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/>
            <a:r>
              <a:t>ピカピカ</a:t>
            </a:r>
          </a:p>
        </p:txBody>
      </p:sp>
      <p:pic>
        <p:nvPicPr>
          <p:cNvPr id="204" name="22948852.png" descr="22948852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839922" y="-601788"/>
            <a:ext cx="10704155" cy="10704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22992146.png" descr="22992146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2922241" y="-488330"/>
            <a:ext cx="10477239" cy="104772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オーディオ録音.m4a" descr="オーディオ録音.m4a"/>
          <p:cNvPicPr>
            <a:picLocks noChangeAspect="0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2256088" y="9748748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59" fill="hold"/>
                                        <p:tgtEl>
                                          <p:spTgt spid="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3059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21" fill="hold"/>
                                        <p:tgtEl>
                                          <p:spTgt spid="2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2175">
                <p:cTn id="10" fill="hold" display="0">
                  <p:stCondLst>
                    <p:cond delay="indefinite"/>
                  </p:stCondLst>
                </p:cTn>
                <p:tgtEl>
                  <p:spTgt spid="195"/>
                </p:tgtEl>
              </p:cMediaNode>
            </p:audio>
            <p:audio isNarration="0">
              <p:cMediaNode mute="0" showWhenStopped="0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20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24736271_s.jpg" descr="24736271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173" y="-1022276"/>
            <a:ext cx="24636346" cy="16437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s512_choju56_0028_4.png" descr="s512_choju56_0028_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70946" y="157174"/>
            <a:ext cx="3642109" cy="7355913"/>
          </a:xfrm>
          <a:prstGeom prst="rect">
            <a:avLst/>
          </a:prstGeom>
          <a:ln w="12700"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  <p:sp>
        <p:nvSpPr>
          <p:cNvPr id="210" name="角丸四角形"/>
          <p:cNvSpPr/>
          <p:nvPr/>
        </p:nvSpPr>
        <p:spPr>
          <a:xfrm>
            <a:off x="4377728" y="9035682"/>
            <a:ext cx="7611321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11" name="角丸四角形"/>
          <p:cNvSpPr/>
          <p:nvPr/>
        </p:nvSpPr>
        <p:spPr>
          <a:xfrm>
            <a:off x="12376157" y="9035682"/>
            <a:ext cx="7611321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12" name="うれしかったこと…"/>
          <p:cNvSpPr txBox="1"/>
          <p:nvPr/>
        </p:nvSpPr>
        <p:spPr>
          <a:xfrm>
            <a:off x="13332223" y="9775671"/>
            <a:ext cx="5951856" cy="1689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うれしかったこと</a:t>
            </a:r>
          </a:p>
          <a:p>
            <a:pPr algn="l"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を おしえてください</a:t>
            </a:r>
          </a:p>
        </p:txBody>
      </p:sp>
      <p:sp>
        <p:nvSpPr>
          <p:cNvPr id="213" name="シアワセ…"/>
          <p:cNvSpPr txBox="1"/>
          <p:nvPr/>
        </p:nvSpPr>
        <p:spPr>
          <a:xfrm>
            <a:off x="5892355" y="9779245"/>
            <a:ext cx="3580343" cy="2641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926041" indent="-926041" algn="l">
              <a:buSzPct val="100000"/>
              <a:buAutoNum type="circleNumDbPlain" startAt="1"/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シアワセ</a:t>
            </a:r>
          </a:p>
          <a:p>
            <a:pPr marL="926041" indent="-926041" algn="l">
              <a:buSzPct val="100000"/>
              <a:buAutoNum type="circleNumDbPlain" startAt="1"/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タベモノ</a:t>
            </a:r>
          </a:p>
          <a:p>
            <a:pPr marL="926041" indent="-926041" algn="l">
              <a:buSzPct val="100000"/>
              <a:buAutoNum type="circleNumDbPlain" startAt="1"/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  <a:r>
              <a:t>ウレシー</a:t>
            </a:r>
          </a:p>
        </p:txBody>
      </p:sp>
      <p:sp>
        <p:nvSpPr>
          <p:cNvPr id="214" name="テキスト"/>
          <p:cNvSpPr txBox="1"/>
          <p:nvPr/>
        </p:nvSpPr>
        <p:spPr>
          <a:xfrm>
            <a:off x="4953000" y="11476415"/>
            <a:ext cx="804634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635000" indent="-635000" algn="l">
              <a:buSzPct val="123000"/>
              <a:buChar char="▶︎"/>
              <a:defRPr sz="5000">
                <a:solidFill>
                  <a:srgbClr val="FFFFFF"/>
                </a:solidFill>
              </a:defRPr>
            </a:lvl1pPr>
          </a:lstStyle>
          <a:p>
            <a:pPr/>
            <a:r>
              <a:t> </a:t>
            </a:r>
          </a:p>
        </p:txBody>
      </p:sp>
      <p:sp>
        <p:nvSpPr>
          <p:cNvPr id="215" name="四角形"/>
          <p:cNvSpPr/>
          <p:nvPr/>
        </p:nvSpPr>
        <p:spPr>
          <a:xfrm>
            <a:off x="4270330" y="378060"/>
            <a:ext cx="15843340" cy="129598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16" name="星形"/>
          <p:cNvSpPr/>
          <p:nvPr/>
        </p:nvSpPr>
        <p:spPr>
          <a:xfrm>
            <a:off x="8218578" y="2110974"/>
            <a:ext cx="7946844" cy="7171442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FFB00"/>
          </a:solidFill>
          <a:ln w="63500">
            <a:solidFill>
              <a:srgbClr val="5E5E5E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17" name="うさぎさんを助けるために、…"/>
          <p:cNvSpPr txBox="1"/>
          <p:nvPr/>
        </p:nvSpPr>
        <p:spPr>
          <a:xfrm>
            <a:off x="4249925" y="10239375"/>
            <a:ext cx="15884150" cy="2260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14300" tIns="114300" rIns="114300" bIns="114300" anchor="ctr">
            <a:spAutoFit/>
          </a:bodyPr>
          <a:lstStyle/>
          <a:p>
            <a:pPr>
              <a:defRPr sz="6400"/>
            </a:pPr>
            <a:r>
              <a:t>うさぎさんを助けるために、</a:t>
            </a:r>
          </a:p>
          <a:p>
            <a:pPr>
              <a:defRPr sz="6400" u="sng">
                <a:solidFill>
                  <a:srgbClr val="000000"/>
                </a:solidFill>
                <a:latin typeface="凸版文久見出しゴシック エクストラボールド"/>
                <a:ea typeface="凸版文久見出しゴシック エクストラボールド"/>
                <a:cs typeface="凸版文久見出しゴシック エクストラボールド"/>
                <a:sym typeface="凸版文久見出しゴシック エクストラボールド"/>
              </a:defRPr>
            </a:pPr>
            <a:r>
              <a:t>星をたくさんかこう！</a:t>
            </a:r>
          </a:p>
        </p:txBody>
      </p:sp>
      <p:sp>
        <p:nvSpPr>
          <p:cNvPr id="218" name="円形"/>
          <p:cNvSpPr/>
          <p:nvPr/>
        </p:nvSpPr>
        <p:spPr>
          <a:xfrm>
            <a:off x="21135564" y="27940"/>
            <a:ext cx="3239431" cy="3238501"/>
          </a:xfrm>
          <a:prstGeom prst="ellipse">
            <a:avLst/>
          </a:prstGeom>
          <a:solidFill>
            <a:srgbClr val="D783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pic>
        <p:nvPicPr>
          <p:cNvPr id="219" name="イメージ" descr="イメージ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flipH="1" rot="10800000">
            <a:off x="21657569" y="186011"/>
            <a:ext cx="2195423" cy="2922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魔王魂  8bit02.mp3" descr="魔王魂  8bit02.mp3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22497820" y="11722334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59" fill="hold"/>
                                        <p:tgtEl>
                                          <p:spTgt spid="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2175">
                <p:cTn id="7" fill="hold" display="0">
                  <p:stCondLst>
                    <p:cond delay="indefinite"/>
                  </p:stCondLst>
                </p:cTn>
                <p:tgtEl>
                  <p:spTgt spid="22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noFill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24736271_s.jpg" descr="24736271_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6173" y="-1022276"/>
            <a:ext cx="24636346" cy="16437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22948523.png" descr="2294852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50706" y="-2277964"/>
            <a:ext cx="13482588" cy="13482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23037074-removebg-preview.png" descr="23037074-removebg-preview.png"/>
          <p:cNvPicPr>
            <a:picLocks noChangeAspect="1"/>
          </p:cNvPicPr>
          <p:nvPr/>
        </p:nvPicPr>
        <p:blipFill>
          <a:blip r:embed="rId4">
            <a:alphaModFix amt="90299"/>
            <a:extLst/>
          </a:blip>
          <a:stretch>
            <a:fillRect/>
          </a:stretch>
        </p:blipFill>
        <p:spPr>
          <a:xfrm>
            <a:off x="6043291" y="-153705"/>
            <a:ext cx="12297418" cy="9228391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角丸四角形"/>
          <p:cNvSpPr/>
          <p:nvPr/>
        </p:nvSpPr>
        <p:spPr>
          <a:xfrm>
            <a:off x="4377728" y="9035682"/>
            <a:ext cx="15628544" cy="4255725"/>
          </a:xfrm>
          <a:prstGeom prst="roundRect">
            <a:avLst>
              <a:gd name="adj" fmla="val 13488"/>
            </a:avLst>
          </a:prstGeom>
          <a:solidFill>
            <a:srgbClr val="000000"/>
          </a:solidFill>
          <a:ln w="635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26" name="まほう を かけるよ!"/>
          <p:cNvSpPr txBox="1"/>
          <p:nvPr/>
        </p:nvSpPr>
        <p:spPr>
          <a:xfrm>
            <a:off x="4948872" y="9774579"/>
            <a:ext cx="5795646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まほう を かけるよ!</a:t>
            </a:r>
          </a:p>
        </p:txBody>
      </p:sp>
      <p:pic>
        <p:nvPicPr>
          <p:cNvPr id="227" name="オーディオ録音.m4a" descr="オーディオ録音.m4a"/>
          <p:cNvPicPr>
            <a:picLocks noChangeAspect="0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22470217" y="9962877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きらきら輝く4.mp3" descr="きらきら輝く4.mp3"/>
          <p:cNvPicPr>
            <a:picLocks noChangeAspect="0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22463500" y="11798113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0" advTm="3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3" fill="hold"/>
                                        <p:tgtEl>
                                          <p:spTgt spid="2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753"/>
                            </p:stCondLst>
                            <p:childTnLst>
                              <p:par>
                                <p:cTn id="8" presetClass="mediacall" nodeType="after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183" fill="hold"/>
                                        <p:tgtEl>
                                          <p:spTgt spid="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936"/>
                            </p:stCondLst>
                            <p:childTnLst>
                              <p:par>
                                <p:cTn id="11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3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4" fill="hold" display="0">
                  <p:stCondLst>
                    <p:cond delay="indefinite"/>
                  </p:stCondLst>
                </p:cTn>
                <p:tgtEl>
                  <p:spTgt spid="227"/>
                </p:tgtEl>
              </p:cMediaNode>
            </p:audio>
            <p:audio isNarration="0">
              <p:cMediaNode mute="0" showWhenStopped="0" numSld="1" vol="24120">
                <p:cTn id="15" fill="hold" display="0">
                  <p:stCondLst>
                    <p:cond delay="indefinite"/>
                  </p:stCondLst>
                </p:cTn>
                <p:tgtEl>
                  <p:spTgt spid="228"/>
                </p:tgtEl>
              </p:cMediaNode>
            </p:audio>
          </p:childTnLst>
        </p:cTn>
      </p:par>
    </p:tnLst>
    <p:bldLst>
      <p:bldP build="whole" bldLvl="1" animBg="1" rev="0" advAuto="0" spid="224" grpId="3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Diwan Thuluth Regular"/>
            <a:ea typeface="Diwan Thuluth Regular"/>
            <a:cs typeface="Diwan Thuluth Regular"/>
            <a:sym typeface="Diwan Thuluth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Diwan Thuluth Regular"/>
            <a:ea typeface="Diwan Thuluth Regular"/>
            <a:cs typeface="Diwan Thuluth Regular"/>
            <a:sym typeface="Diwan Thuluth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