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本文レベル1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12700">
              <a:spcBef>
                <a:spcPts val="0"/>
              </a:spcBef>
              <a:buSzTx/>
              <a:buNone/>
              <a:defRPr spc="-170" sz="8500"/>
            </a:lvl2pPr>
            <a:lvl3pPr marL="638923" indent="444500">
              <a:spcBef>
                <a:spcPts val="0"/>
              </a:spcBef>
              <a:buSzTx/>
              <a:buNone/>
              <a:defRPr spc="-170" sz="8500"/>
            </a:lvl3pPr>
            <a:lvl4pPr marL="638923" indent="901700">
              <a:spcBef>
                <a:spcPts val="0"/>
              </a:spcBef>
              <a:buSzTx/>
              <a:buNone/>
              <a:defRPr spc="-170" sz="8500"/>
            </a:lvl4pPr>
            <a:lvl5pPr marL="638923" indent="1358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炒飯、ゆで卵、箸が添えられたボウル1杯のサラダ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サーモンケーキ、サラダ、フムスが入ったボウル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パセリバター、煎りヘーゼルナッツ、削ったパルメザンチーズがかかったパッパルデッレパスタ1皿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炒飯、ゆで卵、箸が添えられたボウル1杯のサラダ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アボカドとライム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サーモンケーキ、サラダ、フムスが入ったボウル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4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1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パセリバター、煎りヘーゼルナッツ、削ったパルメザンチーズがかかったパッパルデッレパスタ1皿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スライドのタイトル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71168" t="0" r="0" b="63480"/>
          <a:stretch>
            <a:fillRect/>
          </a:stretch>
        </p:blipFill>
        <p:spPr>
          <a:xfrm>
            <a:off x="6035476" y="1009253"/>
            <a:ext cx="12313240" cy="116975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９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９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10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11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11</a:t>
            </a:r>
          </a:p>
        </p:txBody>
      </p:sp>
      <p:pic>
        <p:nvPicPr>
          <p:cNvPr id="197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0" t="0" r="78733" b="67400"/>
          <a:stretch>
            <a:fillRect/>
          </a:stretch>
        </p:blipFill>
        <p:spPr>
          <a:xfrm rot="19080000">
            <a:off x="2002932" y="3845100"/>
            <a:ext cx="9585751" cy="8992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1804" t="0" r="78733" b="68049"/>
          <a:stretch>
            <a:fillRect/>
          </a:stretch>
        </p:blipFill>
        <p:spPr>
          <a:xfrm rot="1800000">
            <a:off x="13060534" y="3642462"/>
            <a:ext cx="8772196" cy="8813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12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13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13</a:t>
            </a:r>
          </a:p>
        </p:txBody>
      </p:sp>
      <p:pic>
        <p:nvPicPr>
          <p:cNvPr id="205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2160000">
            <a:off x="2249679" y="3954381"/>
            <a:ext cx="9090326" cy="83898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19560000">
            <a:off x="12742830" y="3954434"/>
            <a:ext cx="9090326" cy="8389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15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16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17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17</a:t>
            </a:r>
          </a:p>
        </p:txBody>
      </p:sp>
      <p:pic>
        <p:nvPicPr>
          <p:cNvPr id="217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flipH="1" rot="18960000">
            <a:off x="12431023" y="4065592"/>
            <a:ext cx="9370769" cy="8167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rot="1440000">
            <a:off x="2825306" y="4065558"/>
            <a:ext cx="9370768" cy="8167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18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19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19</a:t>
            </a:r>
          </a:p>
        </p:txBody>
      </p:sp>
      <p:pic>
        <p:nvPicPr>
          <p:cNvPr id="227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39913" t="63084" r="38743" b="5146"/>
          <a:stretch>
            <a:fillRect/>
          </a:stretch>
        </p:blipFill>
        <p:spPr>
          <a:xfrm flipH="1" rot="19800000">
            <a:off x="12604906" y="3933339"/>
            <a:ext cx="9256639" cy="8432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39913" t="63343" r="39133" b="5146"/>
          <a:stretch>
            <a:fillRect/>
          </a:stretch>
        </p:blipFill>
        <p:spPr>
          <a:xfrm rot="1560000">
            <a:off x="2899482" y="4068796"/>
            <a:ext cx="9087088" cy="83633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１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１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20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21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22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23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23</a:t>
            </a:r>
          </a:p>
        </p:txBody>
      </p:sp>
      <p:pic>
        <p:nvPicPr>
          <p:cNvPr id="243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0" t="63293" r="78453" b="4704"/>
          <a:stretch>
            <a:fillRect/>
          </a:stretch>
        </p:blipFill>
        <p:spPr>
          <a:xfrm rot="1800000">
            <a:off x="2011031" y="4007405"/>
            <a:ext cx="9113565" cy="8284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0" t="63293" r="78453" b="4704"/>
          <a:stretch>
            <a:fillRect/>
          </a:stretch>
        </p:blipFill>
        <p:spPr>
          <a:xfrm rot="19080000">
            <a:off x="12699260" y="4007331"/>
            <a:ext cx="9113564" cy="8284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24"/>
          <p:cNvSpPr txBox="1"/>
          <p:nvPr/>
        </p:nvSpPr>
        <p:spPr>
          <a:xfrm>
            <a:off x="9624059" y="1252895"/>
            <a:ext cx="513588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25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26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27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28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29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29</a:t>
            </a:r>
          </a:p>
        </p:txBody>
      </p:sp>
      <p:pic>
        <p:nvPicPr>
          <p:cNvPr id="267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0" t="0" r="78733" b="67400"/>
          <a:stretch>
            <a:fillRect/>
          </a:stretch>
        </p:blipFill>
        <p:spPr>
          <a:xfrm rot="19080000">
            <a:off x="2002932" y="3845100"/>
            <a:ext cx="9585751" cy="8992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1804" t="0" r="78733" b="68049"/>
          <a:stretch>
            <a:fillRect/>
          </a:stretch>
        </p:blipFill>
        <p:spPr>
          <a:xfrm rot="1800000">
            <a:off x="13060534" y="3642462"/>
            <a:ext cx="8772196" cy="8813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２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２</a:t>
            </a:r>
          </a:p>
        </p:txBody>
      </p:sp>
      <p:pic>
        <p:nvPicPr>
          <p:cNvPr id="158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2160000">
            <a:off x="2249679" y="3954381"/>
            <a:ext cx="9090326" cy="83898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19560000">
            <a:off x="12742830" y="3954434"/>
            <a:ext cx="9090326" cy="8389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30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31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31</a:t>
            </a:r>
          </a:p>
        </p:txBody>
      </p:sp>
      <p:pic>
        <p:nvPicPr>
          <p:cNvPr id="275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2160000">
            <a:off x="2249679" y="3954381"/>
            <a:ext cx="9090326" cy="83898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79868" t="63653" r="0" b="5986"/>
          <a:stretch>
            <a:fillRect/>
          </a:stretch>
        </p:blipFill>
        <p:spPr>
          <a:xfrm rot="19560000">
            <a:off x="12742830" y="3954434"/>
            <a:ext cx="9090326" cy="83898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32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33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34"/>
          <p:cNvSpPr txBox="1"/>
          <p:nvPr/>
        </p:nvSpPr>
        <p:spPr>
          <a:xfrm>
            <a:off x="9624059" y="1252895"/>
            <a:ext cx="513588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35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36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37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37</a:t>
            </a:r>
          </a:p>
        </p:txBody>
      </p:sp>
      <p:pic>
        <p:nvPicPr>
          <p:cNvPr id="301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flipH="1" rot="18960000">
            <a:off x="12431023" y="4065592"/>
            <a:ext cx="9370769" cy="8167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rot="1440000">
            <a:off x="2825306" y="4065558"/>
            <a:ext cx="9370768" cy="8167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38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39"/>
          <p:cNvSpPr txBox="1"/>
          <p:nvPr/>
        </p:nvSpPr>
        <p:spPr>
          <a:xfrm>
            <a:off x="9631679" y="1252895"/>
            <a:ext cx="512064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39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３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３</a:t>
            </a:r>
          </a:p>
        </p:txBody>
      </p:sp>
      <p:pic>
        <p:nvPicPr>
          <p:cNvPr id="164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flipH="1" rot="18960000">
            <a:off x="12431023" y="4065592"/>
            <a:ext cx="9370769" cy="8167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22770886.jpg" descr="22770886.jpg"/>
          <p:cNvPicPr>
            <a:picLocks noChangeAspect="1"/>
          </p:cNvPicPr>
          <p:nvPr/>
        </p:nvPicPr>
        <p:blipFill>
          <a:blip r:embed="rId3">
            <a:extLst/>
          </a:blip>
          <a:srcRect l="39801" t="559" r="39000" b="69250"/>
          <a:stretch>
            <a:fillRect/>
          </a:stretch>
        </p:blipFill>
        <p:spPr>
          <a:xfrm rot="1440000">
            <a:off x="2825306" y="4065558"/>
            <a:ext cx="9370768" cy="8167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40"/>
          <p:cNvSpPr txBox="1"/>
          <p:nvPr/>
        </p:nvSpPr>
        <p:spPr>
          <a:xfrm>
            <a:off x="9624059" y="1252895"/>
            <a:ext cx="513588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４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４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５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５</a:t>
            </a:r>
          </a:p>
        </p:txBody>
      </p:sp>
      <p:pic>
        <p:nvPicPr>
          <p:cNvPr id="172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39913" t="63084" r="38743" b="5146"/>
          <a:stretch>
            <a:fillRect/>
          </a:stretch>
        </p:blipFill>
        <p:spPr>
          <a:xfrm flipH="1" rot="19800000">
            <a:off x="12604906" y="3933339"/>
            <a:ext cx="9256639" cy="8432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39913" t="63343" r="39133" b="5146"/>
          <a:stretch>
            <a:fillRect/>
          </a:stretch>
        </p:blipFill>
        <p:spPr>
          <a:xfrm rot="1560000">
            <a:off x="2899482" y="4068796"/>
            <a:ext cx="9087088" cy="83633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６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６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７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７</a:t>
            </a:r>
          </a:p>
        </p:txBody>
      </p:sp>
      <p:pic>
        <p:nvPicPr>
          <p:cNvPr id="180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0" t="63293" r="78453" b="4704"/>
          <a:stretch>
            <a:fillRect/>
          </a:stretch>
        </p:blipFill>
        <p:spPr>
          <a:xfrm rot="1800000">
            <a:off x="2011031" y="4007405"/>
            <a:ext cx="9113565" cy="8284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22770886.jpg" descr="22770886.jpg"/>
          <p:cNvPicPr>
            <a:picLocks noChangeAspect="1"/>
          </p:cNvPicPr>
          <p:nvPr/>
        </p:nvPicPr>
        <p:blipFill>
          <a:blip r:embed="rId2">
            <a:extLst/>
          </a:blip>
          <a:srcRect l="0" t="63293" r="78453" b="4704"/>
          <a:stretch>
            <a:fillRect/>
          </a:stretch>
        </p:blipFill>
        <p:spPr>
          <a:xfrm rot="19080000">
            <a:off x="12699260" y="4007331"/>
            <a:ext cx="9113564" cy="82840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>
            <a:off x="3339674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22926854.jpg" descr="22926854.jpg"/>
          <p:cNvPicPr>
            <a:picLocks noChangeAspect="1"/>
          </p:cNvPicPr>
          <p:nvPr/>
        </p:nvPicPr>
        <p:blipFill>
          <a:blip r:embed="rId2">
            <a:extLst/>
          </a:blip>
          <a:srcRect l="0" t="317" r="71175" b="63380"/>
          <a:stretch>
            <a:fillRect/>
          </a:stretch>
        </p:blipFill>
        <p:spPr>
          <a:xfrm flipH="1">
            <a:off x="12265517" y="3954396"/>
            <a:ext cx="8882481" cy="8390114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８"/>
          <p:cNvSpPr txBox="1"/>
          <p:nvPr/>
        </p:nvSpPr>
        <p:spPr>
          <a:xfrm>
            <a:off x="10229850" y="1252895"/>
            <a:ext cx="3924301" cy="39115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0"/>
            </a:lvl1pPr>
          </a:lstStyle>
          <a:p>
            <a:pPr/>
            <a:r>
              <a:t>８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